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3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2"/>
            <a:ext cx="12195048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705600" y="2004060"/>
            <a:ext cx="3962400" cy="3227832"/>
          </a:xfrm>
          <a:custGeom>
            <a:avLst/>
            <a:gdLst/>
            <a:ahLst/>
            <a:cxnLst/>
            <a:rect l="l" t="t" r="r" b="b"/>
            <a:pathLst>
              <a:path w="3962400" h="3227832">
                <a:moveTo>
                  <a:pt x="0" y="537972"/>
                </a:moveTo>
                <a:lnTo>
                  <a:pt x="0" y="2689860"/>
                </a:lnTo>
                <a:lnTo>
                  <a:pt x="1783" y="2733973"/>
                </a:lnTo>
                <a:lnTo>
                  <a:pt x="7042" y="2777107"/>
                </a:lnTo>
                <a:lnTo>
                  <a:pt x="15638" y="2819121"/>
                </a:lnTo>
                <a:lnTo>
                  <a:pt x="27431" y="2859877"/>
                </a:lnTo>
                <a:lnTo>
                  <a:pt x="42285" y="2899237"/>
                </a:lnTo>
                <a:lnTo>
                  <a:pt x="60058" y="2937062"/>
                </a:lnTo>
                <a:lnTo>
                  <a:pt x="80615" y="2973213"/>
                </a:lnTo>
                <a:lnTo>
                  <a:pt x="103814" y="3007553"/>
                </a:lnTo>
                <a:lnTo>
                  <a:pt x="129519" y="3039941"/>
                </a:lnTo>
                <a:lnTo>
                  <a:pt x="157591" y="3070240"/>
                </a:lnTo>
                <a:lnTo>
                  <a:pt x="187890" y="3098312"/>
                </a:lnTo>
                <a:lnTo>
                  <a:pt x="220278" y="3124017"/>
                </a:lnTo>
                <a:lnTo>
                  <a:pt x="254618" y="3147216"/>
                </a:lnTo>
                <a:lnTo>
                  <a:pt x="290769" y="3167773"/>
                </a:lnTo>
                <a:lnTo>
                  <a:pt x="328594" y="3185546"/>
                </a:lnTo>
                <a:lnTo>
                  <a:pt x="367954" y="3200399"/>
                </a:lnTo>
                <a:lnTo>
                  <a:pt x="408710" y="3212193"/>
                </a:lnTo>
                <a:lnTo>
                  <a:pt x="450724" y="3220789"/>
                </a:lnTo>
                <a:lnTo>
                  <a:pt x="493858" y="3226048"/>
                </a:lnTo>
                <a:lnTo>
                  <a:pt x="537972" y="3227832"/>
                </a:lnTo>
                <a:lnTo>
                  <a:pt x="3424428" y="3227832"/>
                </a:lnTo>
                <a:lnTo>
                  <a:pt x="3468541" y="3226048"/>
                </a:lnTo>
                <a:lnTo>
                  <a:pt x="3511675" y="3220789"/>
                </a:lnTo>
                <a:lnTo>
                  <a:pt x="3553689" y="3212193"/>
                </a:lnTo>
                <a:lnTo>
                  <a:pt x="3594445" y="3200400"/>
                </a:lnTo>
                <a:lnTo>
                  <a:pt x="3633805" y="3185546"/>
                </a:lnTo>
                <a:lnTo>
                  <a:pt x="3671630" y="3167773"/>
                </a:lnTo>
                <a:lnTo>
                  <a:pt x="3707781" y="3147216"/>
                </a:lnTo>
                <a:lnTo>
                  <a:pt x="3742121" y="3124017"/>
                </a:lnTo>
                <a:lnTo>
                  <a:pt x="3774509" y="3098312"/>
                </a:lnTo>
                <a:lnTo>
                  <a:pt x="3804808" y="3070240"/>
                </a:lnTo>
                <a:lnTo>
                  <a:pt x="3832880" y="3039941"/>
                </a:lnTo>
                <a:lnTo>
                  <a:pt x="3858585" y="3007553"/>
                </a:lnTo>
                <a:lnTo>
                  <a:pt x="3881784" y="2973213"/>
                </a:lnTo>
                <a:lnTo>
                  <a:pt x="3902341" y="2937062"/>
                </a:lnTo>
                <a:lnTo>
                  <a:pt x="3920114" y="2899237"/>
                </a:lnTo>
                <a:lnTo>
                  <a:pt x="3934968" y="2859877"/>
                </a:lnTo>
                <a:lnTo>
                  <a:pt x="3946761" y="2819121"/>
                </a:lnTo>
                <a:lnTo>
                  <a:pt x="3955357" y="2777107"/>
                </a:lnTo>
                <a:lnTo>
                  <a:pt x="3960616" y="2733973"/>
                </a:lnTo>
                <a:lnTo>
                  <a:pt x="3962400" y="2689860"/>
                </a:lnTo>
                <a:lnTo>
                  <a:pt x="3962400" y="537972"/>
                </a:lnTo>
                <a:lnTo>
                  <a:pt x="3960616" y="493858"/>
                </a:lnTo>
                <a:lnTo>
                  <a:pt x="3955357" y="450724"/>
                </a:lnTo>
                <a:lnTo>
                  <a:pt x="3946761" y="408710"/>
                </a:lnTo>
                <a:lnTo>
                  <a:pt x="3934967" y="367954"/>
                </a:lnTo>
                <a:lnTo>
                  <a:pt x="3920114" y="328594"/>
                </a:lnTo>
                <a:lnTo>
                  <a:pt x="3902341" y="290769"/>
                </a:lnTo>
                <a:lnTo>
                  <a:pt x="3881784" y="254618"/>
                </a:lnTo>
                <a:lnTo>
                  <a:pt x="3858585" y="220278"/>
                </a:lnTo>
                <a:lnTo>
                  <a:pt x="3832880" y="187890"/>
                </a:lnTo>
                <a:lnTo>
                  <a:pt x="3804808" y="157591"/>
                </a:lnTo>
                <a:lnTo>
                  <a:pt x="3774509" y="129519"/>
                </a:lnTo>
                <a:lnTo>
                  <a:pt x="3742121" y="103814"/>
                </a:lnTo>
                <a:lnTo>
                  <a:pt x="3707781" y="80615"/>
                </a:lnTo>
                <a:lnTo>
                  <a:pt x="3671630" y="60058"/>
                </a:lnTo>
                <a:lnTo>
                  <a:pt x="3633805" y="42285"/>
                </a:lnTo>
                <a:lnTo>
                  <a:pt x="3594445" y="27431"/>
                </a:lnTo>
                <a:lnTo>
                  <a:pt x="3553689" y="15638"/>
                </a:lnTo>
                <a:lnTo>
                  <a:pt x="3511675" y="7042"/>
                </a:lnTo>
                <a:lnTo>
                  <a:pt x="3468541" y="1783"/>
                </a:lnTo>
                <a:lnTo>
                  <a:pt x="3424428" y="0"/>
                </a:lnTo>
                <a:lnTo>
                  <a:pt x="537972" y="0"/>
                </a:lnTo>
                <a:lnTo>
                  <a:pt x="493858" y="1783"/>
                </a:lnTo>
                <a:lnTo>
                  <a:pt x="450724" y="7042"/>
                </a:lnTo>
                <a:lnTo>
                  <a:pt x="408710" y="15638"/>
                </a:lnTo>
                <a:lnTo>
                  <a:pt x="367954" y="27432"/>
                </a:lnTo>
                <a:lnTo>
                  <a:pt x="328594" y="42285"/>
                </a:lnTo>
                <a:lnTo>
                  <a:pt x="290769" y="60058"/>
                </a:lnTo>
                <a:lnTo>
                  <a:pt x="254618" y="80615"/>
                </a:lnTo>
                <a:lnTo>
                  <a:pt x="220278" y="103814"/>
                </a:lnTo>
                <a:lnTo>
                  <a:pt x="187890" y="129519"/>
                </a:lnTo>
                <a:lnTo>
                  <a:pt x="157591" y="157591"/>
                </a:lnTo>
                <a:lnTo>
                  <a:pt x="129519" y="187890"/>
                </a:lnTo>
                <a:lnTo>
                  <a:pt x="103814" y="220278"/>
                </a:lnTo>
                <a:lnTo>
                  <a:pt x="80615" y="254618"/>
                </a:lnTo>
                <a:lnTo>
                  <a:pt x="60058" y="290769"/>
                </a:lnTo>
                <a:lnTo>
                  <a:pt x="42285" y="328594"/>
                </a:lnTo>
                <a:lnTo>
                  <a:pt x="27432" y="367954"/>
                </a:lnTo>
                <a:lnTo>
                  <a:pt x="15638" y="408710"/>
                </a:lnTo>
                <a:lnTo>
                  <a:pt x="7042" y="450724"/>
                </a:lnTo>
                <a:lnTo>
                  <a:pt x="1783" y="493858"/>
                </a:lnTo>
                <a:lnTo>
                  <a:pt x="0" y="537972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600" y="179070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6096">
            <a:solidFill>
              <a:srgbClr val="EC7C3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96202" y="810386"/>
            <a:ext cx="3246280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4200" b="1" spc="-55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b="1" spc="-27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-9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4200" b="1" spc="-2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4200" b="1" spc="19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vices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1929" y="230320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8441" y="2316988"/>
            <a:ext cx="191825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75" baseline="303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1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spc="1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700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29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1929" y="282136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8441" y="2835148"/>
            <a:ext cx="2991195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Export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700" spc="1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700" spc="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2700" spc="9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25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9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40131" marR="3429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700" spc="9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700" spc="-4" baseline="15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1929" y="3598346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8441" y="3612133"/>
            <a:ext cx="20888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Door </a:t>
            </a:r>
            <a:r>
              <a:rPr sz="2700" spc="-14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Door Se</a:t>
            </a:r>
            <a:r>
              <a:rPr sz="2700" spc="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929" y="4113458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8441" y="4127246"/>
            <a:ext cx="11129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39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4" baseline="303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4464" y="463492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0976" y="4648708"/>
            <a:ext cx="212796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harma &amp;</a:t>
            </a:r>
            <a:r>
              <a:rPr sz="2700" spc="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" baseline="303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ealth</a:t>
            </a:r>
            <a:r>
              <a:rPr sz="2700" spc="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700" spc="-25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5600" y="1651000"/>
            <a:ext cx="3962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6" y="5967984"/>
            <a:ext cx="2756916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2004060"/>
            <a:ext cx="3962400" cy="3227832"/>
          </a:xfrm>
          <a:custGeom>
            <a:avLst/>
            <a:gdLst/>
            <a:ahLst/>
            <a:cxnLst/>
            <a:rect l="l" t="t" r="r" b="b"/>
            <a:pathLst>
              <a:path w="3962400" h="3227832">
                <a:moveTo>
                  <a:pt x="0" y="3227832"/>
                </a:moveTo>
                <a:lnTo>
                  <a:pt x="3962400" y="3227832"/>
                </a:lnTo>
                <a:lnTo>
                  <a:pt x="3962400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600" y="2004060"/>
            <a:ext cx="3962400" cy="3227832"/>
          </a:xfrm>
          <a:custGeom>
            <a:avLst/>
            <a:gdLst/>
            <a:ahLst/>
            <a:cxnLst/>
            <a:rect l="l" t="t" r="r" b="b"/>
            <a:pathLst>
              <a:path w="3962400" h="3227832">
                <a:moveTo>
                  <a:pt x="0" y="3227832"/>
                </a:moveTo>
                <a:lnTo>
                  <a:pt x="3962400" y="3227832"/>
                </a:lnTo>
                <a:lnTo>
                  <a:pt x="3962400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ln w="3048">
            <a:solidFill>
              <a:srgbClr val="2525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179070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6096">
            <a:solidFill>
              <a:srgbClr val="EC7C3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96202" y="810386"/>
            <a:ext cx="3246280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4200" b="1" spc="-55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b="1" spc="-27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-9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4200" b="1" spc="-2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4200" b="1" spc="19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FFFFFF"/>
                </a:solidFill>
                <a:latin typeface="Calibri"/>
                <a:cs typeface="Calibri"/>
              </a:rPr>
              <a:t>vices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600" y="2004060"/>
            <a:ext cx="3962400" cy="3227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59028">
              <a:lnSpc>
                <a:spcPct val="101725"/>
              </a:lnSpc>
              <a:spcBef>
                <a:spcPts val="1200"/>
              </a:spcBef>
            </a:pP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Full Load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al Load</a:t>
            </a:r>
            <a:endParaRPr sz="1800">
              <a:latin typeface="Calibri"/>
              <a:cs typeface="Calibri"/>
            </a:endParaRPr>
          </a:p>
          <a:p>
            <a:pPr marL="359028">
              <a:lnSpc>
                <a:spcPct val="101725"/>
              </a:lnSpc>
              <a:spcBef>
                <a:spcPts val="2166"/>
              </a:spcBef>
            </a:pP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Pic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k-Up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396494">
              <a:lnSpc>
                <a:spcPct val="101725"/>
              </a:lnSpc>
              <a:spcBef>
                <a:spcPts val="1968"/>
              </a:spcBef>
            </a:pPr>
            <a:r>
              <a:rPr sz="1800" spc="-1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800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sit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spc="-1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L="396494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&amp; ha</a:t>
            </a:r>
            <a:r>
              <a:rPr sz="2700" spc="-25" baseline="1517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25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dous</a:t>
            </a:r>
            <a:r>
              <a:rPr sz="2700" spc="4" baseline="1517" dirty="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oods</a:t>
            </a:r>
            <a:r>
              <a:rPr sz="2700" spc="9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-9" baseline="1517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700" spc="9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9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0" baseline="1517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386460" marR="221776">
              <a:lnSpc>
                <a:spcPts val="2160"/>
              </a:lnSpc>
              <a:spcBef>
                <a:spcPts val="2425"/>
              </a:spcBef>
            </a:pPr>
            <a:r>
              <a:rPr sz="1800" spc="-3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-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spc="-2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or a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of p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oods.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5600" y="1651000"/>
            <a:ext cx="3962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2020" y="-324611"/>
            <a:ext cx="4553712" cy="2523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7320" y="6146292"/>
            <a:ext cx="2756916" cy="52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960" y="1299972"/>
            <a:ext cx="7129272" cy="1307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960" y="2787396"/>
            <a:ext cx="7129272" cy="1472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960" y="4425696"/>
            <a:ext cx="7129272" cy="1472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2020" y="-324611"/>
            <a:ext cx="4553712" cy="2523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37320" y="6146292"/>
            <a:ext cx="2756916" cy="527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6344" y="301751"/>
            <a:ext cx="3639311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12" y="6166104"/>
            <a:ext cx="2756916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" y="435863"/>
            <a:ext cx="5207508" cy="5986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4860" y="1347215"/>
            <a:ext cx="3633215" cy="38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9924" y="1749552"/>
            <a:ext cx="1978152" cy="6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76332" y="2432304"/>
            <a:ext cx="1766316" cy="1650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8096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4976" y="3799331"/>
            <a:ext cx="9343644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924" y="1002792"/>
            <a:ext cx="9668256" cy="2801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1036" y="3499104"/>
            <a:ext cx="9329927" cy="1967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8068" y="6252972"/>
            <a:ext cx="2298192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408" y="5861304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35814"/>
                </a:moveTo>
                <a:lnTo>
                  <a:pt x="2761" y="49636"/>
                </a:lnTo>
                <a:lnTo>
                  <a:pt x="10419" y="61078"/>
                </a:lnTo>
                <a:lnTo>
                  <a:pt x="21821" y="68796"/>
                </a:lnTo>
                <a:lnTo>
                  <a:pt x="35813" y="71628"/>
                </a:lnTo>
                <a:lnTo>
                  <a:pt x="49652" y="68861"/>
                </a:lnTo>
                <a:lnTo>
                  <a:pt x="61092" y="61194"/>
                </a:lnTo>
                <a:lnTo>
                  <a:pt x="68801" y="49790"/>
                </a:lnTo>
                <a:lnTo>
                  <a:pt x="71628" y="35814"/>
                </a:lnTo>
                <a:lnTo>
                  <a:pt x="68866" y="21991"/>
                </a:lnTo>
                <a:lnTo>
                  <a:pt x="61208" y="10549"/>
                </a:lnTo>
                <a:lnTo>
                  <a:pt x="49806" y="2831"/>
                </a:lnTo>
                <a:lnTo>
                  <a:pt x="35813" y="0"/>
                </a:lnTo>
                <a:lnTo>
                  <a:pt x="21975" y="2766"/>
                </a:lnTo>
                <a:lnTo>
                  <a:pt x="10535" y="10433"/>
                </a:lnTo>
                <a:lnTo>
                  <a:pt x="2826" y="21837"/>
                </a:lnTo>
                <a:lnTo>
                  <a:pt x="0" y="3581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8700" y="6283452"/>
            <a:ext cx="71627" cy="73152"/>
          </a:xfrm>
          <a:custGeom>
            <a:avLst/>
            <a:gdLst/>
            <a:ahLst/>
            <a:cxnLst/>
            <a:rect l="l" t="t" r="r" b="b"/>
            <a:pathLst>
              <a:path w="71627" h="73151">
                <a:moveTo>
                  <a:pt x="0" y="36576"/>
                </a:moveTo>
                <a:lnTo>
                  <a:pt x="2935" y="51114"/>
                </a:lnTo>
                <a:lnTo>
                  <a:pt x="10626" y="62592"/>
                </a:lnTo>
                <a:lnTo>
                  <a:pt x="21957" y="70320"/>
                </a:lnTo>
                <a:lnTo>
                  <a:pt x="35813" y="73152"/>
                </a:lnTo>
                <a:lnTo>
                  <a:pt x="36266" y="73149"/>
                </a:lnTo>
                <a:lnTo>
                  <a:pt x="50061" y="70150"/>
                </a:lnTo>
                <a:lnTo>
                  <a:pt x="61298" y="62289"/>
                </a:lnTo>
                <a:lnTo>
                  <a:pt x="68859" y="50715"/>
                </a:lnTo>
                <a:lnTo>
                  <a:pt x="71627" y="36576"/>
                </a:lnTo>
                <a:lnTo>
                  <a:pt x="71625" y="36114"/>
                </a:lnTo>
                <a:lnTo>
                  <a:pt x="68692" y="22037"/>
                </a:lnTo>
                <a:lnTo>
                  <a:pt x="61001" y="10559"/>
                </a:lnTo>
                <a:lnTo>
                  <a:pt x="49670" y="2831"/>
                </a:lnTo>
                <a:lnTo>
                  <a:pt x="35813" y="0"/>
                </a:lnTo>
                <a:lnTo>
                  <a:pt x="35361" y="2"/>
                </a:lnTo>
                <a:lnTo>
                  <a:pt x="21566" y="3001"/>
                </a:lnTo>
                <a:lnTo>
                  <a:pt x="10329" y="10862"/>
                </a:lnTo>
                <a:lnTo>
                  <a:pt x="2768" y="22436"/>
                </a:lnTo>
                <a:lnTo>
                  <a:pt x="0" y="3657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1220" y="5867400"/>
            <a:ext cx="71627" cy="73152"/>
          </a:xfrm>
          <a:custGeom>
            <a:avLst/>
            <a:gdLst/>
            <a:ahLst/>
            <a:cxnLst/>
            <a:rect l="l" t="t" r="r" b="b"/>
            <a:pathLst>
              <a:path w="71627" h="73151">
                <a:moveTo>
                  <a:pt x="0" y="36575"/>
                </a:moveTo>
                <a:lnTo>
                  <a:pt x="2935" y="51114"/>
                </a:lnTo>
                <a:lnTo>
                  <a:pt x="10626" y="62592"/>
                </a:lnTo>
                <a:lnTo>
                  <a:pt x="21957" y="70320"/>
                </a:lnTo>
                <a:lnTo>
                  <a:pt x="35813" y="73152"/>
                </a:lnTo>
                <a:lnTo>
                  <a:pt x="36266" y="73149"/>
                </a:lnTo>
                <a:lnTo>
                  <a:pt x="50061" y="70150"/>
                </a:lnTo>
                <a:lnTo>
                  <a:pt x="61298" y="62289"/>
                </a:lnTo>
                <a:lnTo>
                  <a:pt x="68859" y="50715"/>
                </a:lnTo>
                <a:lnTo>
                  <a:pt x="71627" y="36575"/>
                </a:lnTo>
                <a:lnTo>
                  <a:pt x="71625" y="36114"/>
                </a:lnTo>
                <a:lnTo>
                  <a:pt x="68692" y="22037"/>
                </a:lnTo>
                <a:lnTo>
                  <a:pt x="61001" y="10559"/>
                </a:lnTo>
                <a:lnTo>
                  <a:pt x="49670" y="2831"/>
                </a:lnTo>
                <a:lnTo>
                  <a:pt x="35813" y="0"/>
                </a:lnTo>
                <a:lnTo>
                  <a:pt x="35361" y="2"/>
                </a:lnTo>
                <a:lnTo>
                  <a:pt x="21566" y="3001"/>
                </a:lnTo>
                <a:lnTo>
                  <a:pt x="10329" y="10862"/>
                </a:lnTo>
                <a:lnTo>
                  <a:pt x="2768" y="22436"/>
                </a:lnTo>
                <a:lnTo>
                  <a:pt x="0" y="3657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1420" y="5861304"/>
            <a:ext cx="71627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35814"/>
                </a:moveTo>
                <a:lnTo>
                  <a:pt x="2761" y="49636"/>
                </a:lnTo>
                <a:lnTo>
                  <a:pt x="10419" y="61078"/>
                </a:lnTo>
                <a:lnTo>
                  <a:pt x="21821" y="68796"/>
                </a:lnTo>
                <a:lnTo>
                  <a:pt x="35813" y="71628"/>
                </a:lnTo>
                <a:lnTo>
                  <a:pt x="49652" y="68861"/>
                </a:lnTo>
                <a:lnTo>
                  <a:pt x="61092" y="61194"/>
                </a:lnTo>
                <a:lnTo>
                  <a:pt x="68801" y="49790"/>
                </a:lnTo>
                <a:lnTo>
                  <a:pt x="71627" y="35814"/>
                </a:lnTo>
                <a:lnTo>
                  <a:pt x="68866" y="21991"/>
                </a:lnTo>
                <a:lnTo>
                  <a:pt x="61208" y="10549"/>
                </a:lnTo>
                <a:lnTo>
                  <a:pt x="49806" y="2831"/>
                </a:lnTo>
                <a:lnTo>
                  <a:pt x="35813" y="0"/>
                </a:lnTo>
                <a:lnTo>
                  <a:pt x="21975" y="2766"/>
                </a:lnTo>
                <a:lnTo>
                  <a:pt x="10535" y="10433"/>
                </a:lnTo>
                <a:lnTo>
                  <a:pt x="2826" y="21837"/>
                </a:lnTo>
                <a:lnTo>
                  <a:pt x="0" y="3581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16212" y="5858256"/>
            <a:ext cx="73152" cy="71628"/>
          </a:xfrm>
          <a:custGeom>
            <a:avLst/>
            <a:gdLst/>
            <a:ahLst/>
            <a:cxnLst/>
            <a:rect l="l" t="t" r="r" b="b"/>
            <a:pathLst>
              <a:path w="73152" h="71627">
                <a:moveTo>
                  <a:pt x="0" y="35814"/>
                </a:moveTo>
                <a:lnTo>
                  <a:pt x="3003" y="50045"/>
                </a:lnTo>
                <a:lnTo>
                  <a:pt x="10867" y="61284"/>
                </a:lnTo>
                <a:lnTo>
                  <a:pt x="22442" y="68854"/>
                </a:lnTo>
                <a:lnTo>
                  <a:pt x="36576" y="71628"/>
                </a:lnTo>
                <a:lnTo>
                  <a:pt x="37037" y="71625"/>
                </a:lnTo>
                <a:lnTo>
                  <a:pt x="51109" y="68687"/>
                </a:lnTo>
                <a:lnTo>
                  <a:pt x="62587" y="60987"/>
                </a:lnTo>
                <a:lnTo>
                  <a:pt x="70318" y="49653"/>
                </a:lnTo>
                <a:lnTo>
                  <a:pt x="73152" y="35814"/>
                </a:lnTo>
                <a:lnTo>
                  <a:pt x="73149" y="35362"/>
                </a:lnTo>
                <a:lnTo>
                  <a:pt x="70148" y="21582"/>
                </a:lnTo>
                <a:lnTo>
                  <a:pt x="62284" y="10343"/>
                </a:lnTo>
                <a:lnTo>
                  <a:pt x="50709" y="2773"/>
                </a:lnTo>
                <a:lnTo>
                  <a:pt x="36576" y="0"/>
                </a:lnTo>
                <a:lnTo>
                  <a:pt x="36114" y="2"/>
                </a:lnTo>
                <a:lnTo>
                  <a:pt x="22042" y="2940"/>
                </a:lnTo>
                <a:lnTo>
                  <a:pt x="10564" y="10640"/>
                </a:lnTo>
                <a:lnTo>
                  <a:pt x="2833" y="21974"/>
                </a:lnTo>
                <a:lnTo>
                  <a:pt x="0" y="3581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5618" y="5781323"/>
            <a:ext cx="40467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FMCG (Fast Movi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mer</a:t>
            </a:r>
            <a:r>
              <a:rPr sz="18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2477" y="5781323"/>
            <a:ext cx="1038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G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4394" y="5781323"/>
            <a:ext cx="11757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ctro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8071" y="5781323"/>
            <a:ext cx="12401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90338" y="6222064"/>
            <a:ext cx="174515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tica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508" y="-1004316"/>
            <a:ext cx="4553711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9344" y="6166104"/>
            <a:ext cx="27569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Aifaz Mohamed</dc:creator>
  <cp:lastModifiedBy>Aifaz Mohamed</cp:lastModifiedBy>
  <cp:revision>1</cp:revision>
  <dcterms:modified xsi:type="dcterms:W3CDTF">2017-07-26T11:44:44Z</dcterms:modified>
</cp:coreProperties>
</file>